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29" r:id="rId1"/>
  </p:sldMasterIdLst>
  <p:sldIdLst>
    <p:sldId id="293" r:id="rId2"/>
    <p:sldId id="281" r:id="rId3"/>
    <p:sldId id="289" r:id="rId4"/>
    <p:sldId id="306" r:id="rId5"/>
    <p:sldId id="283" r:id="rId6"/>
    <p:sldId id="284" r:id="rId7"/>
    <p:sldId id="304" r:id="rId8"/>
    <p:sldId id="307" r:id="rId9"/>
    <p:sldId id="30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  <a:srgbClr val="2B2B2B"/>
    <a:srgbClr val="FFDE59"/>
    <a:srgbClr val="222222"/>
    <a:srgbClr val="DFE5F1"/>
    <a:srgbClr val="5392B1"/>
    <a:srgbClr val="7EADC4"/>
    <a:srgbClr val="FFFFFF"/>
    <a:srgbClr val="06070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9829CA-0791-43DD-9C02-B814B32E51B8}" v="881" dt="2022-10-11T16:51:48.9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BA5FF-5DD6-DE15-DC59-02CFA1E067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351E8C-A520-98E8-7442-83C182F52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7026D3-0B0F-7805-351C-8A229ED5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86CC61-D70B-E1B2-374C-39B94632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2CFD4F-A60F-B737-EF3D-1A900ED4C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21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CCAA0E-1AAC-3969-1C06-74825A7CA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5440368-DB81-614D-910A-C371745A5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F36FC8-70FE-05DD-F343-832B3E98A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248E30-4FD1-A504-970C-605AECC07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0FC49B-3326-EAE9-1589-5499840EA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93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69D5882-76FF-8CA3-B745-DB906D8F7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B0E795F-7368-BAB2-F55C-43ABD0B49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41F954-ACA7-6F23-59BA-4D7CD51FF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8B29C0-9E71-AB1E-C15E-4BE51790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E35492-53B6-8653-9F98-EEFBD91D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56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096985-4BE1-C666-DC33-29728CBC8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1F4989-8533-FDF4-F51B-A0A940127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52B7BA-DEAC-75A2-0050-D6D8FA11E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0571FB-52AF-FED6-371F-8D7D2E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7A7FDB-EA00-2003-6BFF-FC714AC3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1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6026A1-BDF7-CFD8-A4BE-614852E95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E3F90B-875A-FEDB-F69C-F69491D4B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0D4FD4-E91C-AF72-B499-378257ACE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CF72EB-A615-7B41-6D54-068213FC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C3E47B-C9B6-3BAA-0A2D-7250D172B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0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BA68EF-9780-A264-9682-BB554399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6D9445-B4AA-9A6B-DB4D-AA35CF93D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1552CF0-C68E-5EBE-93C5-A43068D97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5F1973-DF83-6860-E4F0-A817A51B5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9B86BF-C594-626A-9D61-47CA5B48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A22A2C7-75A5-96BC-4795-549F8A0F7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5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961C68-294B-21C1-2273-8699BBE0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A5D663-6E4E-2361-61CE-F90D7300E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555A19E-6EAE-8498-15D7-09C12D21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5AD191B-82A2-BFAA-E06A-9F549193D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5E0EFC1-CD72-169E-AAFB-07F5C0B3DC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B5299F0-D2EC-CD6C-FEA6-839148EC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176B00C-C23B-9794-9E27-B0EC3724F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57281BC-F7B7-37C3-AEA0-BDA9276FC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33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3AACB2-376B-BAA3-8F60-185EE8CAE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948ED10-7DB0-A701-5488-8492F0136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A18419-E6E7-A507-3964-AC234B639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374473E-D96C-0BC8-6442-D3A2C3D55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16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A0789E1-73F5-353B-0DFC-EC491D305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9221BE-1303-46ED-6C19-A202C744A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6BD0762-B53E-CDC4-68AF-61324F86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48F72B-74BC-6983-8276-BDB6EF275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C25A91-5681-9DB9-B65C-FB3273E97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C776D6-6E98-2EDB-119D-B2F65596F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F093F0-C954-F43C-C309-AAF60A7E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67C8453-BD91-6A1E-D3B2-FFD515DDE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4694EB1-AE70-1EFC-CD36-F4DAF6DB0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0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0BD40E-638A-A31B-58F9-DC0E456AD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608FF1C-7151-08F7-C96A-495904723C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11EA5E-465D-7473-2645-13AEEC4CC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9D1A8EC-2E55-D79F-13BA-668C8C387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22C3E06-D48E-CC2A-BD6E-F0B1E0199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7624BC0-8124-4535-D58B-52F70D21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6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FB78478-C836-DC16-1C8B-3140C148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83C2EC-B15A-2BD5-6002-50351DBEA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46A86A-C691-7E4B-AA48-37BA52464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931920-C13A-0EBB-D64A-D17C05822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9B133A-5E69-99AC-B677-CAA958FD8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80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0" r:id="rId1"/>
    <p:sldLayoutId id="2147484331" r:id="rId2"/>
    <p:sldLayoutId id="2147484332" r:id="rId3"/>
    <p:sldLayoutId id="2147484333" r:id="rId4"/>
    <p:sldLayoutId id="2147484334" r:id="rId5"/>
    <p:sldLayoutId id="2147484335" r:id="rId6"/>
    <p:sldLayoutId id="2147484336" r:id="rId7"/>
    <p:sldLayoutId id="2147484337" r:id="rId8"/>
    <p:sldLayoutId id="2147484338" r:id="rId9"/>
    <p:sldLayoutId id="2147484339" r:id="rId10"/>
    <p:sldLayoutId id="21474843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ídeo 8">
            <a:extLst>
              <a:ext uri="{FF2B5EF4-FFF2-40B4-BE49-F238E27FC236}">
                <a16:creationId xmlns:a16="http://schemas.microsoft.com/office/drawing/2014/main" id="{5F9EE4D7-CB07-2EF9-82C5-163C865A6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7D8F12B7-365E-D2B4-0D31-5B7E32E5F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200" b="1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Processamento de</a:t>
            </a:r>
            <a:r>
              <a:rPr lang="en-US" sz="5200" b="1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imagens para visão computacional</a:t>
            </a:r>
            <a:endParaRPr lang="en-US" sz="5200" b="1" kern="1200" cap="all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" name="Imagem 11" descr="Ícone&#10;&#10;Descrição gerada automaticamente">
            <a:extLst>
              <a:ext uri="{FF2B5EF4-FFF2-40B4-BE49-F238E27FC236}">
                <a16:creationId xmlns:a16="http://schemas.microsoft.com/office/drawing/2014/main" id="{7BE29729-6E11-B992-B3EF-306EBD3095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97" y="5314036"/>
            <a:ext cx="1014732" cy="1249650"/>
          </a:xfrm>
          <a:prstGeom prst="rect">
            <a:avLst/>
          </a:prstGeom>
        </p:spPr>
      </p:pic>
      <p:pic>
        <p:nvPicPr>
          <p:cNvPr id="16" name="Imagem 15" descr="Uma imagem contendo Logotipo&#10;&#10;Descrição gerada automaticamente">
            <a:extLst>
              <a:ext uri="{FF2B5EF4-FFF2-40B4-BE49-F238E27FC236}">
                <a16:creationId xmlns:a16="http://schemas.microsoft.com/office/drawing/2014/main" id="{86DBEC25-0CD8-7006-91BE-4CBA001662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93480" y="5369748"/>
            <a:ext cx="1162702" cy="11627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Imagem 17" descr="Logotipo&#10;&#10;Descrição gerada automaticamente">
            <a:extLst>
              <a:ext uri="{FF2B5EF4-FFF2-40B4-BE49-F238E27FC236}">
                <a16:creationId xmlns:a16="http://schemas.microsoft.com/office/drawing/2014/main" id="{35C83F02-57ED-AC3B-BD33-CB30686106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856" y="5011223"/>
            <a:ext cx="1938156" cy="1552463"/>
          </a:xfrm>
          <a:prstGeom prst="rect">
            <a:avLst/>
          </a:prstGeom>
        </p:spPr>
      </p:pic>
      <p:pic>
        <p:nvPicPr>
          <p:cNvPr id="20" name="Imagem 19" descr="Logotipo, Ícone&#10;&#10;Descrição gerada automaticamente">
            <a:extLst>
              <a:ext uri="{FF2B5EF4-FFF2-40B4-BE49-F238E27FC236}">
                <a16:creationId xmlns:a16="http://schemas.microsoft.com/office/drawing/2014/main" id="{4804541E-144B-D22A-7B49-3B004DBAF9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929" y="5369748"/>
            <a:ext cx="1034927" cy="103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5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CCF8FC1-1274-4737-9665-BDBA18218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23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D3305BC-13F0-45F7-AA78-FEB3A127E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3678" y="839535"/>
            <a:ext cx="5689757" cy="5027349"/>
          </a:xfrm>
          <a:custGeom>
            <a:avLst/>
            <a:gdLst>
              <a:gd name="connsiteX0" fmla="*/ 1638118 w 5689757"/>
              <a:gd name="connsiteY0" fmla="*/ 0 h 5027349"/>
              <a:gd name="connsiteX1" fmla="*/ 4051638 w 5689757"/>
              <a:gd name="connsiteY1" fmla="*/ 0 h 5027349"/>
              <a:gd name="connsiteX2" fmla="*/ 4426960 w 5689757"/>
              <a:gd name="connsiteY2" fmla="*/ 218128 h 5027349"/>
              <a:gd name="connsiteX3" fmla="*/ 5631113 w 5689757"/>
              <a:gd name="connsiteY3" fmla="*/ 2300740 h 5027349"/>
              <a:gd name="connsiteX4" fmla="*/ 5631113 w 5689757"/>
              <a:gd name="connsiteY4" fmla="*/ 2726611 h 5027349"/>
              <a:gd name="connsiteX5" fmla="*/ 5184003 w 5689757"/>
              <a:gd name="connsiteY5" fmla="*/ 3499898 h 5027349"/>
              <a:gd name="connsiteX6" fmla="*/ 5179849 w 5689757"/>
              <a:gd name="connsiteY6" fmla="*/ 3507081 h 5027349"/>
              <a:gd name="connsiteX7" fmla="*/ 5161054 w 5689757"/>
              <a:gd name="connsiteY7" fmla="*/ 3493907 h 5027349"/>
              <a:gd name="connsiteX8" fmla="*/ 5074850 w 5689757"/>
              <a:gd name="connsiteY8" fmla="*/ 3469060 h 5027349"/>
              <a:gd name="connsiteX9" fmla="*/ 4002084 w 5689757"/>
              <a:gd name="connsiteY9" fmla="*/ 3469060 h 5027349"/>
              <a:gd name="connsiteX10" fmla="*/ 3848833 w 5689757"/>
              <a:gd name="connsiteY10" fmla="*/ 3554248 h 5027349"/>
              <a:gd name="connsiteX11" fmla="*/ 3312449 w 5689757"/>
              <a:gd name="connsiteY11" fmla="*/ 4472382 h 5027349"/>
              <a:gd name="connsiteX12" fmla="*/ 3312449 w 5689757"/>
              <a:gd name="connsiteY12" fmla="*/ 4649068 h 5027349"/>
              <a:gd name="connsiteX13" fmla="*/ 3486748 w 5689757"/>
              <a:gd name="connsiteY13" fmla="*/ 4947416 h 5027349"/>
              <a:gd name="connsiteX14" fmla="*/ 3533445 w 5689757"/>
              <a:gd name="connsiteY14" fmla="*/ 5027349 h 5027349"/>
              <a:gd name="connsiteX15" fmla="*/ 3462401 w 5689757"/>
              <a:gd name="connsiteY15" fmla="*/ 5027349 h 5027349"/>
              <a:gd name="connsiteX16" fmla="*/ 1638118 w 5689757"/>
              <a:gd name="connsiteY16" fmla="*/ 5027349 h 5027349"/>
              <a:gd name="connsiteX17" fmla="*/ 1268010 w 5689757"/>
              <a:gd name="connsiteY17" fmla="*/ 4809219 h 5027349"/>
              <a:gd name="connsiteX18" fmla="*/ 58645 w 5689757"/>
              <a:gd name="connsiteY18" fmla="*/ 2726611 h 5027349"/>
              <a:gd name="connsiteX19" fmla="*/ 58645 w 5689757"/>
              <a:gd name="connsiteY19" fmla="*/ 2300740 h 5027349"/>
              <a:gd name="connsiteX20" fmla="*/ 1268010 w 5689757"/>
              <a:gd name="connsiteY20" fmla="*/ 218128 h 5027349"/>
              <a:gd name="connsiteX21" fmla="*/ 1638118 w 5689757"/>
              <a:gd name="connsiteY21" fmla="*/ 0 h 5027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689757" h="5027349">
                <a:moveTo>
                  <a:pt x="1638118" y="0"/>
                </a:moveTo>
                <a:cubicBezTo>
                  <a:pt x="1638118" y="0"/>
                  <a:pt x="1638118" y="0"/>
                  <a:pt x="4051638" y="0"/>
                </a:cubicBezTo>
                <a:cubicBezTo>
                  <a:pt x="4208022" y="0"/>
                  <a:pt x="4348769" y="83096"/>
                  <a:pt x="4426960" y="218128"/>
                </a:cubicBezTo>
                <a:cubicBezTo>
                  <a:pt x="4426960" y="218128"/>
                  <a:pt x="4426960" y="218128"/>
                  <a:pt x="5631113" y="2300740"/>
                </a:cubicBezTo>
                <a:cubicBezTo>
                  <a:pt x="5709306" y="2430577"/>
                  <a:pt x="5709306" y="2596771"/>
                  <a:pt x="5631113" y="2726611"/>
                </a:cubicBezTo>
                <a:cubicBezTo>
                  <a:pt x="5631113" y="2726611"/>
                  <a:pt x="5631113" y="2726611"/>
                  <a:pt x="5184003" y="3499898"/>
                </a:cubicBezTo>
                <a:lnTo>
                  <a:pt x="5179849" y="3507081"/>
                </a:lnTo>
                <a:lnTo>
                  <a:pt x="5161054" y="3493907"/>
                </a:lnTo>
                <a:cubicBezTo>
                  <a:pt x="5133118" y="3478526"/>
                  <a:pt x="5101988" y="3469060"/>
                  <a:pt x="5074850" y="3469060"/>
                </a:cubicBezTo>
                <a:cubicBezTo>
                  <a:pt x="5074850" y="3469060"/>
                  <a:pt x="5074850" y="3469060"/>
                  <a:pt x="4002084" y="3469060"/>
                </a:cubicBezTo>
                <a:cubicBezTo>
                  <a:pt x="3944615" y="3469060"/>
                  <a:pt x="3874374" y="3506922"/>
                  <a:pt x="3848833" y="3554248"/>
                </a:cubicBezTo>
                <a:cubicBezTo>
                  <a:pt x="3848833" y="3554248"/>
                  <a:pt x="3848833" y="3554248"/>
                  <a:pt x="3312449" y="4472382"/>
                </a:cubicBezTo>
                <a:cubicBezTo>
                  <a:pt x="3283714" y="4522863"/>
                  <a:pt x="3283714" y="4598585"/>
                  <a:pt x="3312449" y="4649068"/>
                </a:cubicBezTo>
                <a:cubicBezTo>
                  <a:pt x="3312449" y="4649068"/>
                  <a:pt x="3312449" y="4649068"/>
                  <a:pt x="3486748" y="4947416"/>
                </a:cubicBezTo>
                <a:lnTo>
                  <a:pt x="3533445" y="5027349"/>
                </a:lnTo>
                <a:lnTo>
                  <a:pt x="3462401" y="5027349"/>
                </a:lnTo>
                <a:cubicBezTo>
                  <a:pt x="3108857" y="5027349"/>
                  <a:pt x="2543189" y="5027349"/>
                  <a:pt x="1638118" y="5027349"/>
                </a:cubicBezTo>
                <a:cubicBezTo>
                  <a:pt x="1486947" y="5027349"/>
                  <a:pt x="1340989" y="4944252"/>
                  <a:pt x="1268010" y="4809219"/>
                </a:cubicBezTo>
                <a:cubicBezTo>
                  <a:pt x="1268010" y="4809219"/>
                  <a:pt x="1268010" y="4809219"/>
                  <a:pt x="58645" y="2726611"/>
                </a:cubicBezTo>
                <a:cubicBezTo>
                  <a:pt x="-19548" y="2596771"/>
                  <a:pt x="-19548" y="2430577"/>
                  <a:pt x="58645" y="2300740"/>
                </a:cubicBezTo>
                <a:cubicBezTo>
                  <a:pt x="58645" y="2300740"/>
                  <a:pt x="58645" y="2300740"/>
                  <a:pt x="1268010" y="218128"/>
                </a:cubicBezTo>
                <a:cubicBezTo>
                  <a:pt x="1340989" y="83096"/>
                  <a:pt x="1486947" y="0"/>
                  <a:pt x="16381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D8F12B7-365E-D2B4-0D31-5B7E32E5F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1836" y="898621"/>
            <a:ext cx="3573440" cy="1180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 b="1" u="sng" cap="all" dirty="0" err="1">
                <a:solidFill>
                  <a:schemeClr val="bg1"/>
                </a:solidFill>
              </a:rPr>
              <a:t>exemplo</a:t>
            </a:r>
            <a:endParaRPr lang="en-US" sz="3200" b="1" u="sng" kern="1200" cap="all" baseline="0" dirty="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CF50161-64EB-4533-A767-15C4715B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5723" y="1198172"/>
            <a:ext cx="2143461" cy="187740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4C001403-4A67-12F7-F6D9-287DE2254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1" r="7" b="4757"/>
          <a:stretch/>
        </p:blipFill>
        <p:spPr>
          <a:xfrm>
            <a:off x="9712675" y="1283088"/>
            <a:ext cx="1949559" cy="1707568"/>
          </a:xfrm>
          <a:custGeom>
            <a:avLst/>
            <a:gdLst/>
            <a:ahLst/>
            <a:cxnLst/>
            <a:rect l="l" t="t" r="r" b="b"/>
            <a:pathLst>
              <a:path w="1949559" h="1707568">
                <a:moveTo>
                  <a:pt x="556214" y="0"/>
                </a:moveTo>
                <a:cubicBezTo>
                  <a:pt x="1395218" y="0"/>
                  <a:pt x="1395218" y="0"/>
                  <a:pt x="1395218" y="0"/>
                </a:cubicBezTo>
                <a:cubicBezTo>
                  <a:pt x="1437667" y="0"/>
                  <a:pt x="1492603" y="29611"/>
                  <a:pt x="1515075" y="66625"/>
                </a:cubicBezTo>
                <a:cubicBezTo>
                  <a:pt x="1934577" y="784692"/>
                  <a:pt x="1934577" y="784692"/>
                  <a:pt x="1934577" y="784692"/>
                </a:cubicBezTo>
                <a:cubicBezTo>
                  <a:pt x="1954553" y="824174"/>
                  <a:pt x="1954553" y="883396"/>
                  <a:pt x="1934577" y="922877"/>
                </a:cubicBezTo>
                <a:cubicBezTo>
                  <a:pt x="1515075" y="1640944"/>
                  <a:pt x="1515075" y="1640944"/>
                  <a:pt x="1515075" y="1640944"/>
                </a:cubicBezTo>
                <a:cubicBezTo>
                  <a:pt x="1492603" y="1677958"/>
                  <a:pt x="1437667" y="1707568"/>
                  <a:pt x="1395218" y="1707568"/>
                </a:cubicBezTo>
                <a:lnTo>
                  <a:pt x="556214" y="1707568"/>
                </a:lnTo>
                <a:cubicBezTo>
                  <a:pt x="511268" y="1707568"/>
                  <a:pt x="456334" y="1677958"/>
                  <a:pt x="436357" y="1640944"/>
                </a:cubicBezTo>
                <a:cubicBezTo>
                  <a:pt x="16856" y="922877"/>
                  <a:pt x="16856" y="922877"/>
                  <a:pt x="16856" y="922877"/>
                </a:cubicBezTo>
                <a:cubicBezTo>
                  <a:pt x="-5618" y="883396"/>
                  <a:pt x="-5618" y="824174"/>
                  <a:pt x="16856" y="784692"/>
                </a:cubicBezTo>
                <a:cubicBezTo>
                  <a:pt x="436357" y="66625"/>
                  <a:pt x="436357" y="66625"/>
                  <a:pt x="436357" y="66625"/>
                </a:cubicBezTo>
                <a:cubicBezTo>
                  <a:pt x="456334" y="29611"/>
                  <a:pt x="511268" y="0"/>
                  <a:pt x="556214" y="0"/>
                </a:cubicBezTo>
                <a:close/>
              </a:path>
            </a:pathLst>
          </a:custGeom>
          <a:ln w="79375">
            <a:noFill/>
          </a:ln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5326998-025B-4685-A6F0-C8F498C3B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5915" y="4289934"/>
            <a:ext cx="2492744" cy="2183328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65913924-475E-79D5-A1DB-9B40C14DE5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287" t="-4004" r="-24820" b="23092"/>
          <a:stretch/>
        </p:blipFill>
        <p:spPr>
          <a:xfrm>
            <a:off x="7620000" y="4315946"/>
            <a:ext cx="2595182" cy="1797513"/>
          </a:xfrm>
          <a:custGeom>
            <a:avLst/>
            <a:gdLst/>
            <a:ahLst/>
            <a:cxnLst/>
            <a:rect l="l" t="t" r="r" b="b"/>
            <a:pathLst>
              <a:path w="2278184" h="1963430">
                <a:moveTo>
                  <a:pt x="649972" y="0"/>
                </a:moveTo>
                <a:cubicBezTo>
                  <a:pt x="1630402" y="0"/>
                  <a:pt x="1630402" y="0"/>
                  <a:pt x="1630402" y="0"/>
                </a:cubicBezTo>
                <a:cubicBezTo>
                  <a:pt x="1680006" y="0"/>
                  <a:pt x="1744201" y="34048"/>
                  <a:pt x="1770463" y="76608"/>
                </a:cubicBezTo>
                <a:cubicBezTo>
                  <a:pt x="2260676" y="902270"/>
                  <a:pt x="2260676" y="902270"/>
                  <a:pt x="2260676" y="902270"/>
                </a:cubicBezTo>
                <a:cubicBezTo>
                  <a:pt x="2284020" y="947667"/>
                  <a:pt x="2284020" y="1015763"/>
                  <a:pt x="2260676" y="1061161"/>
                </a:cubicBezTo>
                <a:cubicBezTo>
                  <a:pt x="1770463" y="1886822"/>
                  <a:pt x="1770463" y="1886822"/>
                  <a:pt x="1770463" y="1886822"/>
                </a:cubicBezTo>
                <a:cubicBezTo>
                  <a:pt x="1744201" y="1929383"/>
                  <a:pt x="1680006" y="1963430"/>
                  <a:pt x="1630402" y="1963430"/>
                </a:cubicBezTo>
                <a:lnTo>
                  <a:pt x="649972" y="1963430"/>
                </a:lnTo>
                <a:cubicBezTo>
                  <a:pt x="597450" y="1963430"/>
                  <a:pt x="533255" y="1929383"/>
                  <a:pt x="509912" y="1886822"/>
                </a:cubicBezTo>
                <a:cubicBezTo>
                  <a:pt x="19697" y="1061161"/>
                  <a:pt x="19697" y="1061161"/>
                  <a:pt x="19697" y="1061161"/>
                </a:cubicBezTo>
                <a:cubicBezTo>
                  <a:pt x="-6565" y="1015763"/>
                  <a:pt x="-6565" y="947667"/>
                  <a:pt x="19697" y="902270"/>
                </a:cubicBezTo>
                <a:cubicBezTo>
                  <a:pt x="509912" y="76608"/>
                  <a:pt x="509912" y="76608"/>
                  <a:pt x="509912" y="76608"/>
                </a:cubicBezTo>
                <a:cubicBezTo>
                  <a:pt x="533255" y="34048"/>
                  <a:pt x="597450" y="0"/>
                  <a:pt x="649972" y="0"/>
                </a:cubicBezTo>
                <a:close/>
              </a:path>
            </a:pathLst>
          </a:cu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E44E334-7032-125F-F79A-444AD6896B82}"/>
              </a:ext>
            </a:extLst>
          </p:cNvPr>
          <p:cNvSpPr txBox="1"/>
          <p:nvPr/>
        </p:nvSpPr>
        <p:spPr>
          <a:xfrm>
            <a:off x="5405414" y="2621191"/>
            <a:ext cx="3894161" cy="1943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Criando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algoritmo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correlação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" name="AutoShape 4" descr="Guia Básico de Pré-Processamento de Dados | Sigmoidal">
            <a:extLst>
              <a:ext uri="{FF2B5EF4-FFF2-40B4-BE49-F238E27FC236}">
                <a16:creationId xmlns:a16="http://schemas.microsoft.com/office/drawing/2014/main" id="{21C2E27F-5C32-2EEC-BA3C-99271CCDBC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AutoShape 6" descr="Guia Básico de Pré-Processamento de Dados | Sigmoidal">
            <a:extLst>
              <a:ext uri="{FF2B5EF4-FFF2-40B4-BE49-F238E27FC236}">
                <a16:creationId xmlns:a16="http://schemas.microsoft.com/office/drawing/2014/main" id="{F39AB663-E74A-45C6-8BEC-7721575000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8" descr="Guia Básico de Pré-Processamento de Dados">
            <a:extLst>
              <a:ext uri="{FF2B5EF4-FFF2-40B4-BE49-F238E27FC236}">
                <a16:creationId xmlns:a16="http://schemas.microsoft.com/office/drawing/2014/main" id="{035C79AE-DFDC-4611-08A1-35847FD261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8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24B32BF-7D19-4F94-17A2-0831AA6426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0CB6F00-7E90-D461-7B8B-2C87149C0695}"/>
              </a:ext>
            </a:extLst>
          </p:cNvPr>
          <p:cNvSpPr/>
          <p:nvPr/>
        </p:nvSpPr>
        <p:spPr>
          <a:xfrm>
            <a:off x="1252025" y="562708"/>
            <a:ext cx="9833317" cy="5655212"/>
          </a:xfrm>
          <a:prstGeom prst="round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BB88A21-25DC-87E0-B283-036333FA7DC7}"/>
              </a:ext>
            </a:extLst>
          </p:cNvPr>
          <p:cNvSpPr txBox="1">
            <a:spLocks/>
          </p:cNvSpPr>
          <p:nvPr/>
        </p:nvSpPr>
        <p:spPr>
          <a:xfrm>
            <a:off x="2039744" y="122256"/>
            <a:ext cx="8005404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cap="all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234BA144-A2D6-FDFF-72D0-D0849498D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t="-5022" r="37652" b="25371"/>
          <a:stretch/>
        </p:blipFill>
        <p:spPr>
          <a:xfrm>
            <a:off x="-14067" y="1065662"/>
            <a:ext cx="1280159" cy="4369904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9D661FA1-0B70-6544-122B-628381925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8" r="39042" b="4"/>
          <a:stretch/>
        </p:blipFill>
        <p:spPr>
          <a:xfrm>
            <a:off x="11099408" y="647114"/>
            <a:ext cx="1106659" cy="5486399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C3B5BF57-2AEE-2F2D-5406-E13B9AFB0006}"/>
              </a:ext>
            </a:extLst>
          </p:cNvPr>
          <p:cNvSpPr txBox="1">
            <a:spLocks/>
          </p:cNvSpPr>
          <p:nvPr/>
        </p:nvSpPr>
        <p:spPr>
          <a:xfrm>
            <a:off x="3305836" y="122256"/>
            <a:ext cx="5453851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cap="all" dirty="0">
                <a:solidFill>
                  <a:schemeClr val="bg1">
                    <a:alpha val="60000"/>
                  </a:schemeClr>
                </a:solidFill>
              </a:rPr>
              <a:t>MÓDULO DO GRADIENTE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B6FA70-08A3-06F2-6D27-F09FF55D9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3547" y="1623760"/>
            <a:ext cx="7744906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7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24B32BF-7D19-4F94-17A2-0831AA6426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0CB6F00-7E90-D461-7B8B-2C87149C0695}"/>
              </a:ext>
            </a:extLst>
          </p:cNvPr>
          <p:cNvSpPr/>
          <p:nvPr/>
        </p:nvSpPr>
        <p:spPr>
          <a:xfrm>
            <a:off x="1252025" y="562708"/>
            <a:ext cx="9833317" cy="5655212"/>
          </a:xfrm>
          <a:prstGeom prst="round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BB88A21-25DC-87E0-B283-036333FA7DC7}"/>
              </a:ext>
            </a:extLst>
          </p:cNvPr>
          <p:cNvSpPr txBox="1">
            <a:spLocks/>
          </p:cNvSpPr>
          <p:nvPr/>
        </p:nvSpPr>
        <p:spPr>
          <a:xfrm>
            <a:off x="2039744" y="122256"/>
            <a:ext cx="8005404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cap="all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234BA144-A2D6-FDFF-72D0-D0849498D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t="-5022" r="37652" b="25371"/>
          <a:stretch/>
        </p:blipFill>
        <p:spPr>
          <a:xfrm>
            <a:off x="-14067" y="1065662"/>
            <a:ext cx="1280159" cy="4369904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9D661FA1-0B70-6544-122B-628381925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8" r="39042" b="4"/>
          <a:stretch/>
        </p:blipFill>
        <p:spPr>
          <a:xfrm>
            <a:off x="11099408" y="647114"/>
            <a:ext cx="1106659" cy="5486399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C3B5BF57-2AEE-2F2D-5406-E13B9AFB0006}"/>
              </a:ext>
            </a:extLst>
          </p:cNvPr>
          <p:cNvSpPr txBox="1">
            <a:spLocks/>
          </p:cNvSpPr>
          <p:nvPr/>
        </p:nvSpPr>
        <p:spPr>
          <a:xfrm>
            <a:off x="3305836" y="122256"/>
            <a:ext cx="5453851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cap="all" dirty="0">
                <a:solidFill>
                  <a:schemeClr val="bg1">
                    <a:alpha val="60000"/>
                  </a:schemeClr>
                </a:solidFill>
              </a:rPr>
              <a:t>MÓDULO DO GRADIENTE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812B8E3-5A13-EFAE-8DA7-55A4C9630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3994" y="1628523"/>
            <a:ext cx="7964011" cy="360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9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CCF8FC1-1274-4737-9665-BDBA18218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23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D3305BC-13F0-45F7-AA78-FEB3A127E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2121" y="839535"/>
            <a:ext cx="5689757" cy="5027349"/>
          </a:xfrm>
          <a:custGeom>
            <a:avLst/>
            <a:gdLst>
              <a:gd name="connsiteX0" fmla="*/ 1638118 w 5689757"/>
              <a:gd name="connsiteY0" fmla="*/ 0 h 5027349"/>
              <a:gd name="connsiteX1" fmla="*/ 4051638 w 5689757"/>
              <a:gd name="connsiteY1" fmla="*/ 0 h 5027349"/>
              <a:gd name="connsiteX2" fmla="*/ 4426960 w 5689757"/>
              <a:gd name="connsiteY2" fmla="*/ 218128 h 5027349"/>
              <a:gd name="connsiteX3" fmla="*/ 5631113 w 5689757"/>
              <a:gd name="connsiteY3" fmla="*/ 2300740 h 5027349"/>
              <a:gd name="connsiteX4" fmla="*/ 5631113 w 5689757"/>
              <a:gd name="connsiteY4" fmla="*/ 2726611 h 5027349"/>
              <a:gd name="connsiteX5" fmla="*/ 5184003 w 5689757"/>
              <a:gd name="connsiteY5" fmla="*/ 3499898 h 5027349"/>
              <a:gd name="connsiteX6" fmla="*/ 5179849 w 5689757"/>
              <a:gd name="connsiteY6" fmla="*/ 3507081 h 5027349"/>
              <a:gd name="connsiteX7" fmla="*/ 5161054 w 5689757"/>
              <a:gd name="connsiteY7" fmla="*/ 3493907 h 5027349"/>
              <a:gd name="connsiteX8" fmla="*/ 5074850 w 5689757"/>
              <a:gd name="connsiteY8" fmla="*/ 3469060 h 5027349"/>
              <a:gd name="connsiteX9" fmla="*/ 4002084 w 5689757"/>
              <a:gd name="connsiteY9" fmla="*/ 3469060 h 5027349"/>
              <a:gd name="connsiteX10" fmla="*/ 3848833 w 5689757"/>
              <a:gd name="connsiteY10" fmla="*/ 3554248 h 5027349"/>
              <a:gd name="connsiteX11" fmla="*/ 3312449 w 5689757"/>
              <a:gd name="connsiteY11" fmla="*/ 4472382 h 5027349"/>
              <a:gd name="connsiteX12" fmla="*/ 3312449 w 5689757"/>
              <a:gd name="connsiteY12" fmla="*/ 4649068 h 5027349"/>
              <a:gd name="connsiteX13" fmla="*/ 3486748 w 5689757"/>
              <a:gd name="connsiteY13" fmla="*/ 4947416 h 5027349"/>
              <a:gd name="connsiteX14" fmla="*/ 3533445 w 5689757"/>
              <a:gd name="connsiteY14" fmla="*/ 5027349 h 5027349"/>
              <a:gd name="connsiteX15" fmla="*/ 3462401 w 5689757"/>
              <a:gd name="connsiteY15" fmla="*/ 5027349 h 5027349"/>
              <a:gd name="connsiteX16" fmla="*/ 1638118 w 5689757"/>
              <a:gd name="connsiteY16" fmla="*/ 5027349 h 5027349"/>
              <a:gd name="connsiteX17" fmla="*/ 1268010 w 5689757"/>
              <a:gd name="connsiteY17" fmla="*/ 4809219 h 5027349"/>
              <a:gd name="connsiteX18" fmla="*/ 58645 w 5689757"/>
              <a:gd name="connsiteY18" fmla="*/ 2726611 h 5027349"/>
              <a:gd name="connsiteX19" fmla="*/ 58645 w 5689757"/>
              <a:gd name="connsiteY19" fmla="*/ 2300740 h 5027349"/>
              <a:gd name="connsiteX20" fmla="*/ 1268010 w 5689757"/>
              <a:gd name="connsiteY20" fmla="*/ 218128 h 5027349"/>
              <a:gd name="connsiteX21" fmla="*/ 1638118 w 5689757"/>
              <a:gd name="connsiteY21" fmla="*/ 0 h 5027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689757" h="5027349">
                <a:moveTo>
                  <a:pt x="1638118" y="0"/>
                </a:moveTo>
                <a:cubicBezTo>
                  <a:pt x="1638118" y="0"/>
                  <a:pt x="1638118" y="0"/>
                  <a:pt x="4051638" y="0"/>
                </a:cubicBezTo>
                <a:cubicBezTo>
                  <a:pt x="4208022" y="0"/>
                  <a:pt x="4348769" y="83096"/>
                  <a:pt x="4426960" y="218128"/>
                </a:cubicBezTo>
                <a:cubicBezTo>
                  <a:pt x="4426960" y="218128"/>
                  <a:pt x="4426960" y="218128"/>
                  <a:pt x="5631113" y="2300740"/>
                </a:cubicBezTo>
                <a:cubicBezTo>
                  <a:pt x="5709306" y="2430577"/>
                  <a:pt x="5709306" y="2596771"/>
                  <a:pt x="5631113" y="2726611"/>
                </a:cubicBezTo>
                <a:cubicBezTo>
                  <a:pt x="5631113" y="2726611"/>
                  <a:pt x="5631113" y="2726611"/>
                  <a:pt x="5184003" y="3499898"/>
                </a:cubicBezTo>
                <a:lnTo>
                  <a:pt x="5179849" y="3507081"/>
                </a:lnTo>
                <a:lnTo>
                  <a:pt x="5161054" y="3493907"/>
                </a:lnTo>
                <a:cubicBezTo>
                  <a:pt x="5133118" y="3478526"/>
                  <a:pt x="5101988" y="3469060"/>
                  <a:pt x="5074850" y="3469060"/>
                </a:cubicBezTo>
                <a:cubicBezTo>
                  <a:pt x="5074850" y="3469060"/>
                  <a:pt x="5074850" y="3469060"/>
                  <a:pt x="4002084" y="3469060"/>
                </a:cubicBezTo>
                <a:cubicBezTo>
                  <a:pt x="3944615" y="3469060"/>
                  <a:pt x="3874374" y="3506922"/>
                  <a:pt x="3848833" y="3554248"/>
                </a:cubicBezTo>
                <a:cubicBezTo>
                  <a:pt x="3848833" y="3554248"/>
                  <a:pt x="3848833" y="3554248"/>
                  <a:pt x="3312449" y="4472382"/>
                </a:cubicBezTo>
                <a:cubicBezTo>
                  <a:pt x="3283714" y="4522863"/>
                  <a:pt x="3283714" y="4598585"/>
                  <a:pt x="3312449" y="4649068"/>
                </a:cubicBezTo>
                <a:cubicBezTo>
                  <a:pt x="3312449" y="4649068"/>
                  <a:pt x="3312449" y="4649068"/>
                  <a:pt x="3486748" y="4947416"/>
                </a:cubicBezTo>
                <a:lnTo>
                  <a:pt x="3533445" y="5027349"/>
                </a:lnTo>
                <a:lnTo>
                  <a:pt x="3462401" y="5027349"/>
                </a:lnTo>
                <a:cubicBezTo>
                  <a:pt x="3108857" y="5027349"/>
                  <a:pt x="2543189" y="5027349"/>
                  <a:pt x="1638118" y="5027349"/>
                </a:cubicBezTo>
                <a:cubicBezTo>
                  <a:pt x="1486947" y="5027349"/>
                  <a:pt x="1340989" y="4944252"/>
                  <a:pt x="1268010" y="4809219"/>
                </a:cubicBezTo>
                <a:cubicBezTo>
                  <a:pt x="1268010" y="4809219"/>
                  <a:pt x="1268010" y="4809219"/>
                  <a:pt x="58645" y="2726611"/>
                </a:cubicBezTo>
                <a:cubicBezTo>
                  <a:pt x="-19548" y="2596771"/>
                  <a:pt x="-19548" y="2430577"/>
                  <a:pt x="58645" y="2300740"/>
                </a:cubicBezTo>
                <a:cubicBezTo>
                  <a:pt x="58645" y="2300740"/>
                  <a:pt x="58645" y="2300740"/>
                  <a:pt x="1268010" y="218128"/>
                </a:cubicBezTo>
                <a:cubicBezTo>
                  <a:pt x="1340989" y="83096"/>
                  <a:pt x="1486947" y="0"/>
                  <a:pt x="16381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D8F12B7-365E-D2B4-0D31-5B7E32E5F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859" y="1371600"/>
            <a:ext cx="3573440" cy="1180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b="1" u="sng" cap="all" dirty="0" err="1">
                <a:solidFill>
                  <a:schemeClr val="bg1"/>
                </a:solidFill>
              </a:rPr>
              <a:t>exercício</a:t>
            </a:r>
            <a:endParaRPr lang="en-US" sz="3600" b="1" u="sng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F50161-64EB-4533-A767-15C4715B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84166" y="1198172"/>
            <a:ext cx="2143461" cy="187740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4C001403-4A67-12F7-F6D9-287DE2254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1" r="7" b="4757"/>
          <a:stretch/>
        </p:blipFill>
        <p:spPr>
          <a:xfrm>
            <a:off x="6081118" y="1283088"/>
            <a:ext cx="1949559" cy="1707568"/>
          </a:xfrm>
          <a:custGeom>
            <a:avLst/>
            <a:gdLst/>
            <a:ahLst/>
            <a:cxnLst/>
            <a:rect l="l" t="t" r="r" b="b"/>
            <a:pathLst>
              <a:path w="1949559" h="1707568">
                <a:moveTo>
                  <a:pt x="556214" y="0"/>
                </a:moveTo>
                <a:cubicBezTo>
                  <a:pt x="1395218" y="0"/>
                  <a:pt x="1395218" y="0"/>
                  <a:pt x="1395218" y="0"/>
                </a:cubicBezTo>
                <a:cubicBezTo>
                  <a:pt x="1437667" y="0"/>
                  <a:pt x="1492603" y="29611"/>
                  <a:pt x="1515075" y="66625"/>
                </a:cubicBezTo>
                <a:cubicBezTo>
                  <a:pt x="1934577" y="784692"/>
                  <a:pt x="1934577" y="784692"/>
                  <a:pt x="1934577" y="784692"/>
                </a:cubicBezTo>
                <a:cubicBezTo>
                  <a:pt x="1954553" y="824174"/>
                  <a:pt x="1954553" y="883396"/>
                  <a:pt x="1934577" y="922877"/>
                </a:cubicBezTo>
                <a:cubicBezTo>
                  <a:pt x="1515075" y="1640944"/>
                  <a:pt x="1515075" y="1640944"/>
                  <a:pt x="1515075" y="1640944"/>
                </a:cubicBezTo>
                <a:cubicBezTo>
                  <a:pt x="1492603" y="1677958"/>
                  <a:pt x="1437667" y="1707568"/>
                  <a:pt x="1395218" y="1707568"/>
                </a:cubicBezTo>
                <a:lnTo>
                  <a:pt x="556214" y="1707568"/>
                </a:lnTo>
                <a:cubicBezTo>
                  <a:pt x="511268" y="1707568"/>
                  <a:pt x="456334" y="1677958"/>
                  <a:pt x="436357" y="1640944"/>
                </a:cubicBezTo>
                <a:cubicBezTo>
                  <a:pt x="16856" y="922877"/>
                  <a:pt x="16856" y="922877"/>
                  <a:pt x="16856" y="922877"/>
                </a:cubicBezTo>
                <a:cubicBezTo>
                  <a:pt x="-5618" y="883396"/>
                  <a:pt x="-5618" y="824174"/>
                  <a:pt x="16856" y="784692"/>
                </a:cubicBezTo>
                <a:cubicBezTo>
                  <a:pt x="436357" y="66625"/>
                  <a:pt x="436357" y="66625"/>
                  <a:pt x="436357" y="66625"/>
                </a:cubicBezTo>
                <a:cubicBezTo>
                  <a:pt x="456334" y="29611"/>
                  <a:pt x="511268" y="0"/>
                  <a:pt x="556214" y="0"/>
                </a:cubicBezTo>
                <a:close/>
              </a:path>
            </a:pathLst>
          </a:custGeom>
          <a:ln w="79375">
            <a:noFill/>
          </a:ln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5326998-025B-4685-A6F0-C8F498C3B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1918" y="4277494"/>
            <a:ext cx="2492744" cy="2183328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65913924-475E-79D5-A1DB-9B40C14DE5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401" t="-1760" r="-30541" b="20281"/>
          <a:stretch/>
        </p:blipFill>
        <p:spPr>
          <a:xfrm>
            <a:off x="3724694" y="4340630"/>
            <a:ext cx="2947191" cy="1859478"/>
          </a:xfrm>
          <a:custGeom>
            <a:avLst/>
            <a:gdLst/>
            <a:ahLst/>
            <a:cxnLst/>
            <a:rect l="l" t="t" r="r" b="b"/>
            <a:pathLst>
              <a:path w="2278184" h="1963430">
                <a:moveTo>
                  <a:pt x="649972" y="0"/>
                </a:moveTo>
                <a:cubicBezTo>
                  <a:pt x="1630402" y="0"/>
                  <a:pt x="1630402" y="0"/>
                  <a:pt x="1630402" y="0"/>
                </a:cubicBezTo>
                <a:cubicBezTo>
                  <a:pt x="1680006" y="0"/>
                  <a:pt x="1744201" y="34048"/>
                  <a:pt x="1770463" y="76608"/>
                </a:cubicBezTo>
                <a:cubicBezTo>
                  <a:pt x="2260676" y="902270"/>
                  <a:pt x="2260676" y="902270"/>
                  <a:pt x="2260676" y="902270"/>
                </a:cubicBezTo>
                <a:cubicBezTo>
                  <a:pt x="2284020" y="947667"/>
                  <a:pt x="2284020" y="1015763"/>
                  <a:pt x="2260676" y="1061161"/>
                </a:cubicBezTo>
                <a:cubicBezTo>
                  <a:pt x="1770463" y="1886822"/>
                  <a:pt x="1770463" y="1886822"/>
                  <a:pt x="1770463" y="1886822"/>
                </a:cubicBezTo>
                <a:cubicBezTo>
                  <a:pt x="1744201" y="1929383"/>
                  <a:pt x="1680006" y="1963430"/>
                  <a:pt x="1630402" y="1963430"/>
                </a:cubicBezTo>
                <a:lnTo>
                  <a:pt x="649972" y="1963430"/>
                </a:lnTo>
                <a:cubicBezTo>
                  <a:pt x="597450" y="1963430"/>
                  <a:pt x="533255" y="1929383"/>
                  <a:pt x="509912" y="1886822"/>
                </a:cubicBezTo>
                <a:cubicBezTo>
                  <a:pt x="19697" y="1061161"/>
                  <a:pt x="19697" y="1061161"/>
                  <a:pt x="19697" y="1061161"/>
                </a:cubicBezTo>
                <a:cubicBezTo>
                  <a:pt x="-6565" y="1015763"/>
                  <a:pt x="-6565" y="947667"/>
                  <a:pt x="19697" y="902270"/>
                </a:cubicBezTo>
                <a:cubicBezTo>
                  <a:pt x="509912" y="76608"/>
                  <a:pt x="509912" y="76608"/>
                  <a:pt x="509912" y="76608"/>
                </a:cubicBezTo>
                <a:cubicBezTo>
                  <a:pt x="533255" y="34048"/>
                  <a:pt x="597450" y="0"/>
                  <a:pt x="649972" y="0"/>
                </a:cubicBezTo>
                <a:close/>
              </a:path>
            </a:pathLst>
          </a:cu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E44E334-7032-125F-F79A-444AD6896B82}"/>
              </a:ext>
            </a:extLst>
          </p:cNvPr>
          <p:cNvSpPr txBox="1"/>
          <p:nvPr/>
        </p:nvSpPr>
        <p:spPr>
          <a:xfrm>
            <a:off x="1773858" y="2621192"/>
            <a:ext cx="3894161" cy="17662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AutoShape 4" descr="Guia Básico de Pré-Processamento de Dados | Sigmoidal">
            <a:extLst>
              <a:ext uri="{FF2B5EF4-FFF2-40B4-BE49-F238E27FC236}">
                <a16:creationId xmlns:a16="http://schemas.microsoft.com/office/drawing/2014/main" id="{21C2E27F-5C32-2EEC-BA3C-99271CCDBC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AutoShape 6" descr="Guia Básico de Pré-Processamento de Dados | Sigmoidal">
            <a:extLst>
              <a:ext uri="{FF2B5EF4-FFF2-40B4-BE49-F238E27FC236}">
                <a16:creationId xmlns:a16="http://schemas.microsoft.com/office/drawing/2014/main" id="{F39AB663-E74A-45C6-8BEC-7721575000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8" descr="Guia Básico de Pré-Processamento de Dados">
            <a:extLst>
              <a:ext uri="{FF2B5EF4-FFF2-40B4-BE49-F238E27FC236}">
                <a16:creationId xmlns:a16="http://schemas.microsoft.com/office/drawing/2014/main" id="{035C79AE-DFDC-4611-08A1-35847FD261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835EE13-8537-CEC6-713C-CA6B97C5AD4F}"/>
              </a:ext>
            </a:extLst>
          </p:cNvPr>
          <p:cNvSpPr txBox="1"/>
          <p:nvPr/>
        </p:nvSpPr>
        <p:spPr>
          <a:xfrm>
            <a:off x="1773858" y="2761807"/>
            <a:ext cx="3894161" cy="1943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Aplicar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correção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na</a:t>
            </a:r>
            <a:r>
              <a:rPr lang="en-US" sz="2400" dirty="0">
                <a:solidFill>
                  <a:schemeClr val="bg1"/>
                </a:solidFill>
              </a:rPr>
              <a:t> imagem do </a:t>
            </a:r>
            <a:r>
              <a:rPr lang="en-US" sz="2400" dirty="0" err="1">
                <a:solidFill>
                  <a:schemeClr val="bg1"/>
                </a:solidFill>
              </a:rPr>
              <a:t>jogo</a:t>
            </a:r>
            <a:r>
              <a:rPr lang="en-US" sz="2400" dirty="0">
                <a:solidFill>
                  <a:schemeClr val="bg1"/>
                </a:solidFill>
              </a:rPr>
              <a:t> do Mario.</a:t>
            </a:r>
          </a:p>
        </p:txBody>
      </p:sp>
    </p:spTree>
    <p:extLst>
      <p:ext uri="{BB962C8B-B14F-4D97-AF65-F5344CB8AC3E}">
        <p14:creationId xmlns:p14="http://schemas.microsoft.com/office/powerpoint/2010/main" val="106615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CCF8FC1-1274-4737-9665-BDBA18218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23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D3305BC-13F0-45F7-AA78-FEB3A127E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2121" y="839535"/>
            <a:ext cx="5689757" cy="5027349"/>
          </a:xfrm>
          <a:custGeom>
            <a:avLst/>
            <a:gdLst>
              <a:gd name="connsiteX0" fmla="*/ 1638118 w 5689757"/>
              <a:gd name="connsiteY0" fmla="*/ 0 h 5027349"/>
              <a:gd name="connsiteX1" fmla="*/ 4051638 w 5689757"/>
              <a:gd name="connsiteY1" fmla="*/ 0 h 5027349"/>
              <a:gd name="connsiteX2" fmla="*/ 4426960 w 5689757"/>
              <a:gd name="connsiteY2" fmla="*/ 218128 h 5027349"/>
              <a:gd name="connsiteX3" fmla="*/ 5631113 w 5689757"/>
              <a:gd name="connsiteY3" fmla="*/ 2300740 h 5027349"/>
              <a:gd name="connsiteX4" fmla="*/ 5631113 w 5689757"/>
              <a:gd name="connsiteY4" fmla="*/ 2726611 h 5027349"/>
              <a:gd name="connsiteX5" fmla="*/ 5184003 w 5689757"/>
              <a:gd name="connsiteY5" fmla="*/ 3499898 h 5027349"/>
              <a:gd name="connsiteX6" fmla="*/ 5179849 w 5689757"/>
              <a:gd name="connsiteY6" fmla="*/ 3507081 h 5027349"/>
              <a:gd name="connsiteX7" fmla="*/ 5161054 w 5689757"/>
              <a:gd name="connsiteY7" fmla="*/ 3493907 h 5027349"/>
              <a:gd name="connsiteX8" fmla="*/ 5074850 w 5689757"/>
              <a:gd name="connsiteY8" fmla="*/ 3469060 h 5027349"/>
              <a:gd name="connsiteX9" fmla="*/ 4002084 w 5689757"/>
              <a:gd name="connsiteY9" fmla="*/ 3469060 h 5027349"/>
              <a:gd name="connsiteX10" fmla="*/ 3848833 w 5689757"/>
              <a:gd name="connsiteY10" fmla="*/ 3554248 h 5027349"/>
              <a:gd name="connsiteX11" fmla="*/ 3312449 w 5689757"/>
              <a:gd name="connsiteY11" fmla="*/ 4472382 h 5027349"/>
              <a:gd name="connsiteX12" fmla="*/ 3312449 w 5689757"/>
              <a:gd name="connsiteY12" fmla="*/ 4649068 h 5027349"/>
              <a:gd name="connsiteX13" fmla="*/ 3486748 w 5689757"/>
              <a:gd name="connsiteY13" fmla="*/ 4947416 h 5027349"/>
              <a:gd name="connsiteX14" fmla="*/ 3533445 w 5689757"/>
              <a:gd name="connsiteY14" fmla="*/ 5027349 h 5027349"/>
              <a:gd name="connsiteX15" fmla="*/ 3462401 w 5689757"/>
              <a:gd name="connsiteY15" fmla="*/ 5027349 h 5027349"/>
              <a:gd name="connsiteX16" fmla="*/ 1638118 w 5689757"/>
              <a:gd name="connsiteY16" fmla="*/ 5027349 h 5027349"/>
              <a:gd name="connsiteX17" fmla="*/ 1268010 w 5689757"/>
              <a:gd name="connsiteY17" fmla="*/ 4809219 h 5027349"/>
              <a:gd name="connsiteX18" fmla="*/ 58645 w 5689757"/>
              <a:gd name="connsiteY18" fmla="*/ 2726611 h 5027349"/>
              <a:gd name="connsiteX19" fmla="*/ 58645 w 5689757"/>
              <a:gd name="connsiteY19" fmla="*/ 2300740 h 5027349"/>
              <a:gd name="connsiteX20" fmla="*/ 1268010 w 5689757"/>
              <a:gd name="connsiteY20" fmla="*/ 218128 h 5027349"/>
              <a:gd name="connsiteX21" fmla="*/ 1638118 w 5689757"/>
              <a:gd name="connsiteY21" fmla="*/ 0 h 5027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689757" h="5027349">
                <a:moveTo>
                  <a:pt x="1638118" y="0"/>
                </a:moveTo>
                <a:cubicBezTo>
                  <a:pt x="1638118" y="0"/>
                  <a:pt x="1638118" y="0"/>
                  <a:pt x="4051638" y="0"/>
                </a:cubicBezTo>
                <a:cubicBezTo>
                  <a:pt x="4208022" y="0"/>
                  <a:pt x="4348769" y="83096"/>
                  <a:pt x="4426960" y="218128"/>
                </a:cubicBezTo>
                <a:cubicBezTo>
                  <a:pt x="4426960" y="218128"/>
                  <a:pt x="4426960" y="218128"/>
                  <a:pt x="5631113" y="2300740"/>
                </a:cubicBezTo>
                <a:cubicBezTo>
                  <a:pt x="5709306" y="2430577"/>
                  <a:pt x="5709306" y="2596771"/>
                  <a:pt x="5631113" y="2726611"/>
                </a:cubicBezTo>
                <a:cubicBezTo>
                  <a:pt x="5631113" y="2726611"/>
                  <a:pt x="5631113" y="2726611"/>
                  <a:pt x="5184003" y="3499898"/>
                </a:cubicBezTo>
                <a:lnTo>
                  <a:pt x="5179849" y="3507081"/>
                </a:lnTo>
                <a:lnTo>
                  <a:pt x="5161054" y="3493907"/>
                </a:lnTo>
                <a:cubicBezTo>
                  <a:pt x="5133118" y="3478526"/>
                  <a:pt x="5101988" y="3469060"/>
                  <a:pt x="5074850" y="3469060"/>
                </a:cubicBezTo>
                <a:cubicBezTo>
                  <a:pt x="5074850" y="3469060"/>
                  <a:pt x="5074850" y="3469060"/>
                  <a:pt x="4002084" y="3469060"/>
                </a:cubicBezTo>
                <a:cubicBezTo>
                  <a:pt x="3944615" y="3469060"/>
                  <a:pt x="3874374" y="3506922"/>
                  <a:pt x="3848833" y="3554248"/>
                </a:cubicBezTo>
                <a:cubicBezTo>
                  <a:pt x="3848833" y="3554248"/>
                  <a:pt x="3848833" y="3554248"/>
                  <a:pt x="3312449" y="4472382"/>
                </a:cubicBezTo>
                <a:cubicBezTo>
                  <a:pt x="3283714" y="4522863"/>
                  <a:pt x="3283714" y="4598585"/>
                  <a:pt x="3312449" y="4649068"/>
                </a:cubicBezTo>
                <a:cubicBezTo>
                  <a:pt x="3312449" y="4649068"/>
                  <a:pt x="3312449" y="4649068"/>
                  <a:pt x="3486748" y="4947416"/>
                </a:cubicBezTo>
                <a:lnTo>
                  <a:pt x="3533445" y="5027349"/>
                </a:lnTo>
                <a:lnTo>
                  <a:pt x="3462401" y="5027349"/>
                </a:lnTo>
                <a:cubicBezTo>
                  <a:pt x="3108857" y="5027349"/>
                  <a:pt x="2543189" y="5027349"/>
                  <a:pt x="1638118" y="5027349"/>
                </a:cubicBezTo>
                <a:cubicBezTo>
                  <a:pt x="1486947" y="5027349"/>
                  <a:pt x="1340989" y="4944252"/>
                  <a:pt x="1268010" y="4809219"/>
                </a:cubicBezTo>
                <a:cubicBezTo>
                  <a:pt x="1268010" y="4809219"/>
                  <a:pt x="1268010" y="4809219"/>
                  <a:pt x="58645" y="2726611"/>
                </a:cubicBezTo>
                <a:cubicBezTo>
                  <a:pt x="-19548" y="2596771"/>
                  <a:pt x="-19548" y="2430577"/>
                  <a:pt x="58645" y="2300740"/>
                </a:cubicBezTo>
                <a:cubicBezTo>
                  <a:pt x="58645" y="2300740"/>
                  <a:pt x="58645" y="2300740"/>
                  <a:pt x="1268010" y="218128"/>
                </a:cubicBezTo>
                <a:cubicBezTo>
                  <a:pt x="1340989" y="83096"/>
                  <a:pt x="1486947" y="0"/>
                  <a:pt x="16381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D8F12B7-365E-D2B4-0D31-5B7E32E5F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859" y="1371600"/>
            <a:ext cx="3573440" cy="1180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b="1" u="sng" cap="all" dirty="0" err="1">
                <a:solidFill>
                  <a:schemeClr val="bg1"/>
                </a:solidFill>
              </a:rPr>
              <a:t>Exercicio</a:t>
            </a:r>
            <a:endParaRPr lang="en-US" sz="3600" b="1" u="sng" kern="1200" cap="all" baseline="0" dirty="0">
              <a:solidFill>
                <a:schemeClr val="bg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F50161-64EB-4533-A767-15C4715B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84166" y="1198172"/>
            <a:ext cx="2143461" cy="187740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4C001403-4A67-12F7-F6D9-287DE2254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1" r="7" b="4757"/>
          <a:stretch/>
        </p:blipFill>
        <p:spPr>
          <a:xfrm>
            <a:off x="6081118" y="1283088"/>
            <a:ext cx="1949559" cy="1707568"/>
          </a:xfrm>
          <a:custGeom>
            <a:avLst/>
            <a:gdLst/>
            <a:ahLst/>
            <a:cxnLst/>
            <a:rect l="l" t="t" r="r" b="b"/>
            <a:pathLst>
              <a:path w="1949559" h="1707568">
                <a:moveTo>
                  <a:pt x="556214" y="0"/>
                </a:moveTo>
                <a:cubicBezTo>
                  <a:pt x="1395218" y="0"/>
                  <a:pt x="1395218" y="0"/>
                  <a:pt x="1395218" y="0"/>
                </a:cubicBezTo>
                <a:cubicBezTo>
                  <a:pt x="1437667" y="0"/>
                  <a:pt x="1492603" y="29611"/>
                  <a:pt x="1515075" y="66625"/>
                </a:cubicBezTo>
                <a:cubicBezTo>
                  <a:pt x="1934577" y="784692"/>
                  <a:pt x="1934577" y="784692"/>
                  <a:pt x="1934577" y="784692"/>
                </a:cubicBezTo>
                <a:cubicBezTo>
                  <a:pt x="1954553" y="824174"/>
                  <a:pt x="1954553" y="883396"/>
                  <a:pt x="1934577" y="922877"/>
                </a:cubicBezTo>
                <a:cubicBezTo>
                  <a:pt x="1515075" y="1640944"/>
                  <a:pt x="1515075" y="1640944"/>
                  <a:pt x="1515075" y="1640944"/>
                </a:cubicBezTo>
                <a:cubicBezTo>
                  <a:pt x="1492603" y="1677958"/>
                  <a:pt x="1437667" y="1707568"/>
                  <a:pt x="1395218" y="1707568"/>
                </a:cubicBezTo>
                <a:lnTo>
                  <a:pt x="556214" y="1707568"/>
                </a:lnTo>
                <a:cubicBezTo>
                  <a:pt x="511268" y="1707568"/>
                  <a:pt x="456334" y="1677958"/>
                  <a:pt x="436357" y="1640944"/>
                </a:cubicBezTo>
                <a:cubicBezTo>
                  <a:pt x="16856" y="922877"/>
                  <a:pt x="16856" y="922877"/>
                  <a:pt x="16856" y="922877"/>
                </a:cubicBezTo>
                <a:cubicBezTo>
                  <a:pt x="-5618" y="883396"/>
                  <a:pt x="-5618" y="824174"/>
                  <a:pt x="16856" y="784692"/>
                </a:cubicBezTo>
                <a:cubicBezTo>
                  <a:pt x="436357" y="66625"/>
                  <a:pt x="436357" y="66625"/>
                  <a:pt x="436357" y="66625"/>
                </a:cubicBezTo>
                <a:cubicBezTo>
                  <a:pt x="456334" y="29611"/>
                  <a:pt x="511268" y="0"/>
                  <a:pt x="556214" y="0"/>
                </a:cubicBezTo>
                <a:close/>
              </a:path>
            </a:pathLst>
          </a:custGeom>
          <a:ln w="79375">
            <a:noFill/>
          </a:ln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5326998-025B-4685-A6F0-C8F498C3B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1918" y="4277494"/>
            <a:ext cx="2492744" cy="2183328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rgbClr val="FFFFFF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E44E334-7032-125F-F79A-444AD6896B82}"/>
              </a:ext>
            </a:extLst>
          </p:cNvPr>
          <p:cNvSpPr txBox="1"/>
          <p:nvPr/>
        </p:nvSpPr>
        <p:spPr>
          <a:xfrm>
            <a:off x="1773858" y="2621192"/>
            <a:ext cx="3894161" cy="17662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utoShape 4" descr="Guia Básico de Pré-Processamento de Dados | Sigmoidal">
            <a:extLst>
              <a:ext uri="{FF2B5EF4-FFF2-40B4-BE49-F238E27FC236}">
                <a16:creationId xmlns:a16="http://schemas.microsoft.com/office/drawing/2014/main" id="{21C2E27F-5C32-2EEC-BA3C-99271CCDBC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AutoShape 6" descr="Guia Básico de Pré-Processamento de Dados | Sigmoidal">
            <a:extLst>
              <a:ext uri="{FF2B5EF4-FFF2-40B4-BE49-F238E27FC236}">
                <a16:creationId xmlns:a16="http://schemas.microsoft.com/office/drawing/2014/main" id="{F39AB663-E74A-45C6-8BEC-7721575000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8" descr="Guia Básico de Pré-Processamento de Dados">
            <a:extLst>
              <a:ext uri="{FF2B5EF4-FFF2-40B4-BE49-F238E27FC236}">
                <a16:creationId xmlns:a16="http://schemas.microsoft.com/office/drawing/2014/main" id="{035C79AE-DFDC-4611-08A1-35847FD261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BF45885D-B19D-FC03-8771-E36348F42A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401" t="-1760" r="-30541" b="20281"/>
          <a:stretch/>
        </p:blipFill>
        <p:spPr>
          <a:xfrm>
            <a:off x="3724694" y="4340630"/>
            <a:ext cx="2947191" cy="1859478"/>
          </a:xfrm>
          <a:custGeom>
            <a:avLst/>
            <a:gdLst/>
            <a:ahLst/>
            <a:cxnLst/>
            <a:rect l="l" t="t" r="r" b="b"/>
            <a:pathLst>
              <a:path w="2278184" h="1963430">
                <a:moveTo>
                  <a:pt x="649972" y="0"/>
                </a:moveTo>
                <a:cubicBezTo>
                  <a:pt x="1630402" y="0"/>
                  <a:pt x="1630402" y="0"/>
                  <a:pt x="1630402" y="0"/>
                </a:cubicBezTo>
                <a:cubicBezTo>
                  <a:pt x="1680006" y="0"/>
                  <a:pt x="1744201" y="34048"/>
                  <a:pt x="1770463" y="76608"/>
                </a:cubicBezTo>
                <a:cubicBezTo>
                  <a:pt x="2260676" y="902270"/>
                  <a:pt x="2260676" y="902270"/>
                  <a:pt x="2260676" y="902270"/>
                </a:cubicBezTo>
                <a:cubicBezTo>
                  <a:pt x="2284020" y="947667"/>
                  <a:pt x="2284020" y="1015763"/>
                  <a:pt x="2260676" y="1061161"/>
                </a:cubicBezTo>
                <a:cubicBezTo>
                  <a:pt x="1770463" y="1886822"/>
                  <a:pt x="1770463" y="1886822"/>
                  <a:pt x="1770463" y="1886822"/>
                </a:cubicBezTo>
                <a:cubicBezTo>
                  <a:pt x="1744201" y="1929383"/>
                  <a:pt x="1680006" y="1963430"/>
                  <a:pt x="1630402" y="1963430"/>
                </a:cubicBezTo>
                <a:lnTo>
                  <a:pt x="649972" y="1963430"/>
                </a:lnTo>
                <a:cubicBezTo>
                  <a:pt x="597450" y="1963430"/>
                  <a:pt x="533255" y="1929383"/>
                  <a:pt x="509912" y="1886822"/>
                </a:cubicBezTo>
                <a:cubicBezTo>
                  <a:pt x="19697" y="1061161"/>
                  <a:pt x="19697" y="1061161"/>
                  <a:pt x="19697" y="1061161"/>
                </a:cubicBezTo>
                <a:cubicBezTo>
                  <a:pt x="-6565" y="1015763"/>
                  <a:pt x="-6565" y="947667"/>
                  <a:pt x="19697" y="902270"/>
                </a:cubicBezTo>
                <a:cubicBezTo>
                  <a:pt x="509912" y="76608"/>
                  <a:pt x="509912" y="76608"/>
                  <a:pt x="509912" y="76608"/>
                </a:cubicBezTo>
                <a:cubicBezTo>
                  <a:pt x="533255" y="34048"/>
                  <a:pt x="597450" y="0"/>
                  <a:pt x="649972" y="0"/>
                </a:cubicBezTo>
                <a:close/>
              </a:path>
            </a:pathLst>
          </a:cu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F3769C-754D-3359-473E-E82E93DA9BD4}"/>
              </a:ext>
            </a:extLst>
          </p:cNvPr>
          <p:cNvSpPr txBox="1"/>
          <p:nvPr/>
        </p:nvSpPr>
        <p:spPr>
          <a:xfrm>
            <a:off x="1773858" y="2761807"/>
            <a:ext cx="3894161" cy="1943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Detecção</a:t>
            </a:r>
            <a:r>
              <a:rPr lang="en-US" sz="2400" dirty="0">
                <a:solidFill>
                  <a:schemeClr val="bg1"/>
                </a:solidFill>
              </a:rPr>
              <a:t> de cores.</a:t>
            </a:r>
          </a:p>
        </p:txBody>
      </p:sp>
    </p:spTree>
    <p:extLst>
      <p:ext uri="{BB962C8B-B14F-4D97-AF65-F5344CB8AC3E}">
        <p14:creationId xmlns:p14="http://schemas.microsoft.com/office/powerpoint/2010/main" val="287277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24B32BF-7D19-4F94-17A2-0831AA6426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0CB6F00-7E90-D461-7B8B-2C87149C0695}"/>
              </a:ext>
            </a:extLst>
          </p:cNvPr>
          <p:cNvSpPr/>
          <p:nvPr/>
        </p:nvSpPr>
        <p:spPr>
          <a:xfrm>
            <a:off x="1252025" y="562708"/>
            <a:ext cx="9833317" cy="5655212"/>
          </a:xfrm>
          <a:prstGeom prst="round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BB88A21-25DC-87E0-B283-036333FA7DC7}"/>
              </a:ext>
            </a:extLst>
          </p:cNvPr>
          <p:cNvSpPr txBox="1">
            <a:spLocks/>
          </p:cNvSpPr>
          <p:nvPr/>
        </p:nvSpPr>
        <p:spPr>
          <a:xfrm>
            <a:off x="2039744" y="122256"/>
            <a:ext cx="8005404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cap="all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234BA144-A2D6-FDFF-72D0-D0849498D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t="-5022" r="37652" b="25371"/>
          <a:stretch/>
        </p:blipFill>
        <p:spPr>
          <a:xfrm>
            <a:off x="-14067" y="1065662"/>
            <a:ext cx="1280159" cy="4369904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9D661FA1-0B70-6544-122B-628381925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8" r="39042" b="4"/>
          <a:stretch/>
        </p:blipFill>
        <p:spPr>
          <a:xfrm>
            <a:off x="11099408" y="647114"/>
            <a:ext cx="1106659" cy="548639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88C8BEA-7BEE-63F1-67E7-3207AA67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592" y="1205361"/>
            <a:ext cx="8521885" cy="436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80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24B32BF-7D19-4F94-17A2-0831AA6426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0CB6F00-7E90-D461-7B8B-2C87149C0695}"/>
              </a:ext>
            </a:extLst>
          </p:cNvPr>
          <p:cNvSpPr/>
          <p:nvPr/>
        </p:nvSpPr>
        <p:spPr>
          <a:xfrm>
            <a:off x="1252025" y="562708"/>
            <a:ext cx="9833317" cy="5655212"/>
          </a:xfrm>
          <a:prstGeom prst="round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BB88A21-25DC-87E0-B283-036333FA7DC7}"/>
              </a:ext>
            </a:extLst>
          </p:cNvPr>
          <p:cNvSpPr txBox="1">
            <a:spLocks/>
          </p:cNvSpPr>
          <p:nvPr/>
        </p:nvSpPr>
        <p:spPr>
          <a:xfrm>
            <a:off x="2039744" y="122256"/>
            <a:ext cx="8005404" cy="13613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cap="all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234BA144-A2D6-FDFF-72D0-D0849498D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t="-5022" r="37652" b="25371"/>
          <a:stretch/>
        </p:blipFill>
        <p:spPr>
          <a:xfrm>
            <a:off x="-14067" y="1065662"/>
            <a:ext cx="1280159" cy="4369904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9D661FA1-0B70-6544-122B-6283819257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8" r="39042" b="4"/>
          <a:stretch/>
        </p:blipFill>
        <p:spPr>
          <a:xfrm>
            <a:off x="11099408" y="647114"/>
            <a:ext cx="1106659" cy="548639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11B3F04-2341-16C6-309D-1C875F03C4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754" y="1065662"/>
            <a:ext cx="8515501" cy="451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1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3E4D30F-B7CF-646C-D810-502F6D4A22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DDD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HSL and HSV - Wikipedia">
            <a:extLst>
              <a:ext uri="{FF2B5EF4-FFF2-40B4-BE49-F238E27FC236}">
                <a16:creationId xmlns:a16="http://schemas.microsoft.com/office/drawing/2014/main" id="{376E48BD-C33E-D133-CE62-9795021528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47923"/>
          <a:stretch/>
        </p:blipFill>
        <p:spPr bwMode="auto">
          <a:xfrm>
            <a:off x="1298713" y="1295400"/>
            <a:ext cx="3429000" cy="357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HSV System Components and Colors Selection | Download Scientific Diagram">
            <a:extLst>
              <a:ext uri="{FF2B5EF4-FFF2-40B4-BE49-F238E27FC236}">
                <a16:creationId xmlns:a16="http://schemas.microsoft.com/office/drawing/2014/main" id="{CE5EDA9C-529E-4C17-1CCE-2BC2E23BCE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Picture 2" descr="HSL and HSV - Wikipedia">
            <a:extLst>
              <a:ext uri="{FF2B5EF4-FFF2-40B4-BE49-F238E27FC236}">
                <a16:creationId xmlns:a16="http://schemas.microsoft.com/office/drawing/2014/main" id="{F2441827-67FE-8EF9-4F01-E43032E13C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2" t="50001" r="-2" b="336"/>
          <a:stretch/>
        </p:blipFill>
        <p:spPr bwMode="auto">
          <a:xfrm>
            <a:off x="5420139" y="208081"/>
            <a:ext cx="6178827" cy="613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876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1669</TotalTime>
  <Words>33</Words>
  <Application>Microsoft Office PowerPoint</Application>
  <PresentationFormat>Widescreen</PresentationFormat>
  <Paragraphs>9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Processamento de imagens para visão computacional</vt:lpstr>
      <vt:lpstr>exemplo</vt:lpstr>
      <vt:lpstr>Apresentação do PowerPoint</vt:lpstr>
      <vt:lpstr>Apresentação do PowerPoint</vt:lpstr>
      <vt:lpstr>exercício</vt:lpstr>
      <vt:lpstr>Exercicio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Redes Neurais</dc:title>
  <dc:creator>Wesley Miranda</dc:creator>
  <cp:lastModifiedBy>Wesley Miranda</cp:lastModifiedBy>
  <cp:revision>14</cp:revision>
  <dcterms:created xsi:type="dcterms:W3CDTF">2022-10-05T16:36:16Z</dcterms:created>
  <dcterms:modified xsi:type="dcterms:W3CDTF">2022-10-27T01:57:22Z</dcterms:modified>
</cp:coreProperties>
</file>

<file path=docProps/thumbnail.jpeg>
</file>